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424798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1450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904012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0246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6882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86294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45078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2741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79025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8956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9241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F4C384-AECB-450C-B497-23E449DCC3E1}" type="datetimeFigureOut">
              <a:rPr lang="ko-KR" altLang="en-US" smtClean="0"/>
              <a:t>2020-08-04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0515BE-43AC-464A-A4FD-5991E470BFF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07571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ko-KR" altLang="en-US" dirty="0" smtClean="0"/>
              <a:t>테스트케이스 작성</a:t>
            </a:r>
            <a:r>
              <a:rPr lang="en-US" altLang="ko-KR" dirty="0" smtClean="0"/>
              <a:t>	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 smtClean="0"/>
              <a:t>테스트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920770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테스트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 smtClean="0"/>
              <a:t>List</a:t>
            </a:r>
            <a:r>
              <a:rPr lang="ko-KR" altLang="en-US" dirty="0" smtClean="0"/>
              <a:t>를 </a:t>
            </a:r>
            <a:r>
              <a:rPr lang="ko-KR" altLang="en-US" dirty="0" err="1" smtClean="0"/>
              <a:t>붙인후</a:t>
            </a:r>
            <a:r>
              <a:rPr lang="ko-KR" altLang="en-US" dirty="0" smtClean="0"/>
              <a:t> 화면</a:t>
            </a:r>
            <a:endParaRPr lang="ko-KR" altLang="en-US" dirty="0"/>
          </a:p>
        </p:txBody>
      </p:sp>
      <p:pic>
        <p:nvPicPr>
          <p:cNvPr id="6" name="내용 개체 틀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838200" y="2374257"/>
            <a:ext cx="5257800" cy="29575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2123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테스트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페이징처리가</a:t>
            </a:r>
            <a:r>
              <a:rPr lang="ko-KR" altLang="en-US" dirty="0" smtClean="0"/>
              <a:t> 된 화면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838200" y="2348813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7762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테스트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글쓰기 화면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81" r="10857"/>
          <a:stretch/>
        </p:blipFill>
        <p:spPr>
          <a:xfrm>
            <a:off x="838200" y="2286794"/>
            <a:ext cx="3570687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80373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테스트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글쓰기로 글이 추가된 리스트 화면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/>
          <a:stretch/>
        </p:blipFill>
        <p:spPr>
          <a:xfrm>
            <a:off x="838200" y="2365289"/>
            <a:ext cx="60960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87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테스트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 smtClean="0"/>
              <a:t>오라클에</a:t>
            </a:r>
            <a:r>
              <a:rPr lang="ko-KR" altLang="en-US" dirty="0" smtClean="0"/>
              <a:t> 추가된 내용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86794"/>
            <a:ext cx="105156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633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테스트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수정하기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86794"/>
            <a:ext cx="105156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9002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테스트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삭제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286794"/>
            <a:ext cx="10515600" cy="342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801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테스트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smtClean="0"/>
              <a:t>감정표현 나타내기 </a:t>
            </a:r>
            <a:r>
              <a:rPr lang="en-US" altLang="ko-KR" dirty="0" smtClean="0"/>
              <a:t>(</a:t>
            </a:r>
            <a:r>
              <a:rPr lang="ko-KR" altLang="en-US" dirty="0" smtClean="0"/>
              <a:t>예정</a:t>
            </a:r>
            <a:r>
              <a:rPr lang="en-US" altLang="ko-KR" dirty="0" smtClean="0"/>
              <a:t>)</a:t>
            </a:r>
          </a:p>
          <a:p>
            <a:r>
              <a:rPr lang="ko-KR" altLang="en-US" dirty="0" smtClean="0"/>
              <a:t>누르면 옆에 숫자로 표시가 된다</a:t>
            </a:r>
            <a:r>
              <a:rPr lang="en-US" altLang="ko-KR" smtClean="0"/>
              <a:t>.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3586206"/>
            <a:ext cx="3498815" cy="707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69060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41</Words>
  <Application>Microsoft Office PowerPoint</Application>
  <PresentationFormat>와이드스크린</PresentationFormat>
  <Paragraphs>19</Paragraphs>
  <Slides>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테스트케이스 작성 </vt:lpstr>
      <vt:lpstr>테스트</vt:lpstr>
      <vt:lpstr>테스트</vt:lpstr>
      <vt:lpstr>테스트</vt:lpstr>
      <vt:lpstr>테스트</vt:lpstr>
      <vt:lpstr>테스트</vt:lpstr>
      <vt:lpstr>테스트</vt:lpstr>
      <vt:lpstr>테스트</vt:lpstr>
      <vt:lpstr>테스트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테스트케이스 작성</dc:title>
  <dc:creator>pc-359</dc:creator>
  <cp:lastModifiedBy>pc-359</cp:lastModifiedBy>
  <cp:revision>2</cp:revision>
  <dcterms:created xsi:type="dcterms:W3CDTF">2020-08-04T06:27:18Z</dcterms:created>
  <dcterms:modified xsi:type="dcterms:W3CDTF">2020-08-04T07:58:36Z</dcterms:modified>
</cp:coreProperties>
</file>

<file path=docProps/thumbnail.jpeg>
</file>